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1" r:id="rId5"/>
    <p:sldId id="263" r:id="rId6"/>
    <p:sldId id="274" r:id="rId7"/>
    <p:sldId id="277" r:id="rId8"/>
    <p:sldId id="275" r:id="rId9"/>
    <p:sldId id="270" r:id="rId10"/>
    <p:sldId id="276" r:id="rId11"/>
    <p:sldId id="264" r:id="rId12"/>
    <p:sldId id="273" r:id="rId13"/>
    <p:sldId id="281" r:id="rId14"/>
    <p:sldId id="258" r:id="rId15"/>
    <p:sldId id="278" r:id="rId16"/>
    <p:sldId id="280" r:id="rId17"/>
    <p:sldId id="266" r:id="rId18"/>
    <p:sldId id="271" r:id="rId19"/>
    <p:sldId id="282" r:id="rId20"/>
    <p:sldId id="265" r:id="rId21"/>
    <p:sldId id="283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C3C"/>
    <a:srgbClr val="007033"/>
    <a:srgbClr val="FFCC66"/>
    <a:srgbClr val="990099"/>
    <a:srgbClr val="CC0099"/>
    <a:srgbClr val="FE9202"/>
    <a:srgbClr val="6C1A00"/>
    <a:srgbClr val="00AAC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68" d="100"/>
          <a:sy n="68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079F5-4A20-44B5-BFAC-0B14E2713F81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B4EDE-60F9-4B1B-80BD-B4FF70B8A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2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195" y="433880"/>
            <a:ext cx="7177135" cy="12216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195" y="1655519"/>
            <a:ext cx="717713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ED38B126-F850-4970-96DD-0124EC76CD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19"/>
            <a:ext cx="8246070" cy="3054101"/>
          </a:xfrm>
        </p:spPr>
        <p:txBody>
          <a:bodyPr/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835" y="1197405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786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786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ULAVAR</a:t>
            </a:r>
            <a:br>
              <a:rPr lang="en-US" sz="8000" b="1" dirty="0"/>
            </a:br>
            <a:r>
              <a:rPr lang="ta-IN" b="1" dirty="0"/>
              <a:t>விவசாயி</a:t>
            </a:r>
            <a:r>
              <a:rPr lang="en-IN" b="1" dirty="0"/>
              <a:t> </a:t>
            </a:r>
            <a:endParaRPr lang="en-US" sz="8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193553-FB5A-47ED-A36F-1F4CA55F9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490" y="2113635"/>
            <a:ext cx="7177135" cy="610820"/>
          </a:xfrm>
        </p:spPr>
        <p:txBody>
          <a:bodyPr/>
          <a:lstStyle/>
          <a:p>
            <a:pPr algn="ctr"/>
            <a:r>
              <a:rPr lang="en-IN" dirty="0"/>
              <a:t>“Putting Mother Nature in a Better Mood”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D58A6-843C-4473-8469-13C5930F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65" y="4303314"/>
            <a:ext cx="1068935" cy="84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9D669-04FA-4DC9-957D-5726D11D0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35603" cy="1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596C2C-7F9D-4D4A-82FC-47644304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739290"/>
            <a:ext cx="6294069" cy="3969665"/>
          </a:xfrm>
        </p:spPr>
      </p:pic>
    </p:spTree>
    <p:extLst>
      <p:ext uri="{BB962C8B-B14F-4D97-AF65-F5344CB8AC3E}">
        <p14:creationId xmlns:p14="http://schemas.microsoft.com/office/powerpoint/2010/main" val="145239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7763"/>
            <a:ext cx="8229600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SOIL HEALTH CARD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hi-IN" sz="2400" b="1" dirty="0">
                <a:solidFill>
                  <a:schemeClr val="accent6">
                    <a:lumMod val="75000"/>
                  </a:schemeClr>
                </a:solidFill>
              </a:rPr>
              <a:t>मृदा स्‍वास्‍थ्‍य कार्ड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43AD-541E-4192-BEA5-63E8BBD93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6260" y="2043703"/>
            <a:ext cx="4038600" cy="3394472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Track your sample</a:t>
            </a:r>
          </a:p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Enter details           &amp;</a:t>
            </a:r>
          </a:p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Get the best advice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B64D-011B-474F-863E-273DE9A28C5C}"/>
              </a:ext>
            </a:extLst>
          </p:cNvPr>
          <p:cNvSpPr txBox="1"/>
          <p:nvPr/>
        </p:nvSpPr>
        <p:spPr>
          <a:xfrm>
            <a:off x="0" y="137767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“ </a:t>
            </a:r>
            <a:r>
              <a:rPr lang="hi-IN" b="1" dirty="0">
                <a:solidFill>
                  <a:schemeClr val="accent2"/>
                </a:solidFill>
              </a:rPr>
              <a:t>मृदा का ज्ञान, समृध्द किसान</a:t>
            </a:r>
            <a:r>
              <a:rPr lang="en-IN" b="1" dirty="0">
                <a:solidFill>
                  <a:schemeClr val="accent2"/>
                </a:solidFill>
              </a:rPr>
              <a:t> ”</a:t>
            </a:r>
            <a:r>
              <a:rPr lang="hi-IN" b="1" dirty="0">
                <a:solidFill>
                  <a:schemeClr val="accent2"/>
                </a:solidFill>
              </a:rPr>
              <a:t> </a:t>
            </a:r>
            <a:endParaRPr lang="en-IN" b="1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00166-47AB-4F46-9DA8-312C7FF82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823"/>
            <a:ext cx="1836903" cy="1377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1CBE-4857-4406-84C8-F89ABA3A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20" y="1377677"/>
            <a:ext cx="2673100" cy="34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1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1B13F-E8BC-4777-B763-EDF000ED4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586585"/>
            <a:ext cx="6862575" cy="4549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E81E7-E39D-45D9-AA41-BE5282A3797C}"/>
              </a:ext>
            </a:extLst>
          </p:cNvPr>
          <p:cNvSpPr txBox="1"/>
          <p:nvPr/>
        </p:nvSpPr>
        <p:spPr>
          <a:xfrm>
            <a:off x="2434130" y="128470"/>
            <a:ext cx="59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accent6">
                    <a:lumMod val="75000"/>
                  </a:schemeClr>
                </a:solidFill>
              </a:rPr>
              <a:t>SOIL HEALTH CARD</a:t>
            </a:r>
          </a:p>
        </p:txBody>
      </p:sp>
    </p:spTree>
    <p:extLst>
      <p:ext uri="{BB962C8B-B14F-4D97-AF65-F5344CB8AC3E}">
        <p14:creationId xmlns:p14="http://schemas.microsoft.com/office/powerpoint/2010/main" val="407983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D69058-2391-455E-A0A0-27CCCD0C2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11404" b="5467"/>
          <a:stretch/>
        </p:blipFill>
        <p:spPr>
          <a:xfrm>
            <a:off x="296260" y="2724455"/>
            <a:ext cx="4195196" cy="22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E5EDA-A96D-4412-8297-80312E068F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11404" r="-100" b="5467"/>
          <a:stretch/>
        </p:blipFill>
        <p:spPr>
          <a:xfrm>
            <a:off x="4707616" y="2724455"/>
            <a:ext cx="4253926" cy="2290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39A4A-4562-4AC5-B016-7AF6760A85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4" b="5467"/>
          <a:stretch/>
        </p:blipFill>
        <p:spPr>
          <a:xfrm>
            <a:off x="4690036" y="281175"/>
            <a:ext cx="4245430" cy="2137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1585DA-20E2-4E27-84BE-B2EA704EB6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4" r="-100" b="5467"/>
          <a:stretch/>
        </p:blipFill>
        <p:spPr>
          <a:xfrm>
            <a:off x="109420" y="281175"/>
            <a:ext cx="4419295" cy="2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68475"/>
            <a:ext cx="8246070" cy="7635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NEWS AND WEATHER</a:t>
            </a:r>
            <a:br>
              <a:rPr lang="en-US" dirty="0"/>
            </a:br>
            <a:r>
              <a:rPr lang="hi-IN" altLang="en-US" sz="2400" b="1" dirty="0">
                <a:effectLst/>
                <a:latin typeface="inherit"/>
              </a:rPr>
              <a:t>समाचार और मौसम</a:t>
            </a:r>
            <a:r>
              <a:rPr lang="hi-IN" altLang="en-US" sz="2400" b="1" dirty="0">
                <a:effectLst/>
              </a:rPr>
              <a:t> </a:t>
            </a:r>
            <a:br>
              <a:rPr lang="en-US" alt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200" dirty="0"/>
              <a:t>Up-to date news coverage</a:t>
            </a:r>
          </a:p>
          <a:p>
            <a:pPr algn="l"/>
            <a:r>
              <a:rPr lang="en-US" sz="2200" dirty="0"/>
              <a:t>Latest Technologies – the Innovations lifting us up!</a:t>
            </a:r>
          </a:p>
          <a:p>
            <a:pPr algn="l"/>
            <a:r>
              <a:rPr lang="en-US" sz="2200" dirty="0"/>
              <a:t>The most current &amp;reliable 5-day weather forecast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-619970" y="1415609"/>
            <a:ext cx="4041775" cy="4798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accent2"/>
                </a:solidFill>
              </a:rPr>
              <a:t>New Ideas Arriving Daily…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A3BCEF-4AF4-46F8-8927-86C5323CF8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85" y="1825886"/>
            <a:ext cx="1527050" cy="2714758"/>
          </a:xfr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88C66DBD-6988-41C1-8984-A87C5DBE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637A2-5473-44BE-8EF0-54EB2654E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1825886"/>
            <a:ext cx="1894471" cy="2714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F77097-F915-45EA-B669-1CC7E35A0FDC}"/>
              </a:ext>
            </a:extLst>
          </p:cNvPr>
          <p:cNvSpPr txBox="1"/>
          <p:nvPr/>
        </p:nvSpPr>
        <p:spPr>
          <a:xfrm>
            <a:off x="4724705" y="1549669"/>
            <a:ext cx="106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tx2"/>
                </a:solidFill>
              </a:rPr>
              <a:t>Website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2DD57-047A-47DF-9CDE-7D3B5A8011B6}"/>
              </a:ext>
            </a:extLst>
          </p:cNvPr>
          <p:cNvSpPr txBox="1"/>
          <p:nvPr/>
        </p:nvSpPr>
        <p:spPr>
          <a:xfrm>
            <a:off x="7166140" y="1524249"/>
            <a:ext cx="144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tx2"/>
                </a:solidFill>
              </a:rPr>
              <a:t>Android App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F06C4-70BD-4399-8285-8A2627214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739290"/>
            <a:ext cx="6622160" cy="3970330"/>
          </a:xfrm>
        </p:spPr>
      </p:pic>
    </p:spTree>
    <p:extLst>
      <p:ext uri="{BB962C8B-B14F-4D97-AF65-F5344CB8AC3E}">
        <p14:creationId xmlns:p14="http://schemas.microsoft.com/office/powerpoint/2010/main" val="363389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16BC-5AA4-415A-A366-BC736045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GOVERNMENT SCHEMES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8A73F-0041-406B-A266-BF62BF803E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IN" dirty="0"/>
              <a:t>Latest Govt. Schemes for the better knowledge of the farmers.</a:t>
            </a:r>
          </a:p>
        </p:txBody>
      </p:sp>
    </p:spTree>
    <p:extLst>
      <p:ext uri="{BB962C8B-B14F-4D97-AF65-F5344CB8AC3E}">
        <p14:creationId xmlns:p14="http://schemas.microsoft.com/office/powerpoint/2010/main" val="55299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EXPERT ADVICE</a:t>
            </a:r>
            <a:br>
              <a:rPr lang="en-US" dirty="0"/>
            </a:br>
            <a:r>
              <a:rPr lang="hi-IN" altLang="en-US" sz="2400" b="1" dirty="0">
                <a:effectLst/>
                <a:latin typeface="inherit"/>
              </a:rPr>
              <a:t>विशेषज्ञो कि सलाह</a:t>
            </a:r>
            <a:r>
              <a:rPr lang="hi-IN" altLang="en-US" sz="2400" b="1" dirty="0">
                <a:effectLst/>
              </a:rPr>
              <a:t> </a:t>
            </a:r>
            <a:br>
              <a:rPr lang="en-US" sz="2400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Apply for Crop benefits.</a:t>
            </a:r>
          </a:p>
          <a:p>
            <a:pPr algn="l"/>
            <a:r>
              <a:rPr lang="en-US" dirty="0"/>
              <a:t>Discover top verified experts and solicitor consultants on minimal cost.</a:t>
            </a:r>
          </a:p>
          <a:p>
            <a:pPr algn="l"/>
            <a:r>
              <a:rPr lang="en-US" dirty="0"/>
              <a:t>Anticipated benefit of 1% to the government.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-161855" y="1197405"/>
            <a:ext cx="4040189" cy="458115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You’ve got questions, we’ve got answers..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C0763-8AC1-4E34-BA4B-D7A488526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E5CBF-EDCA-4B51-B6F4-7FC2D9E1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1404" r="21610" b="5467"/>
          <a:stretch/>
        </p:blipFill>
        <p:spPr>
          <a:xfrm>
            <a:off x="6099050" y="1655520"/>
            <a:ext cx="2148157" cy="34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F671-F789-4F3D-AA56-E62D37B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B6D8B-A6A0-4099-A725-89435A68E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1855" y="1175698"/>
            <a:ext cx="4040188" cy="479822"/>
          </a:xfrm>
        </p:spPr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accent2"/>
                </a:solidFill>
              </a:rPr>
              <a:t>When you’re ready, we’re ready!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EC0A-2269-4417-86CE-1B6FA998BD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IN" dirty="0"/>
              <a:t>Option to rent your farming tools when not in use.</a:t>
            </a:r>
          </a:p>
        </p:txBody>
      </p:sp>
    </p:spTree>
    <p:extLst>
      <p:ext uri="{BB962C8B-B14F-4D97-AF65-F5344CB8AC3E}">
        <p14:creationId xmlns:p14="http://schemas.microsoft.com/office/powerpoint/2010/main" val="131293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FUTURE SCOPE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4787-11BF-4CEA-AE1E-C55ABBF0A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802" y="1609416"/>
            <a:ext cx="4040188" cy="1036187"/>
          </a:xfrm>
        </p:spPr>
        <p:txBody>
          <a:bodyPr>
            <a:normAutofit fontScale="47500" lnSpcReduction="20000"/>
          </a:bodyPr>
          <a:lstStyle/>
          <a:p>
            <a:r>
              <a:rPr lang="en-IN" sz="7000" u="sng" dirty="0"/>
              <a:t>HOME DELIVERY</a:t>
            </a:r>
          </a:p>
          <a:p>
            <a:endParaRPr lang="en-IN" dirty="0">
              <a:solidFill>
                <a:schemeClr val="accent2"/>
              </a:solidFill>
            </a:endParaRPr>
          </a:p>
          <a:p>
            <a:r>
              <a:rPr lang="en-IN" sz="4200" dirty="0">
                <a:solidFill>
                  <a:schemeClr val="accent2"/>
                </a:solidFill>
              </a:rPr>
              <a:t>A few clicks is all it takes..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3EDD3-2E0F-4EBC-997B-C562EF894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2385" y="1494983"/>
            <a:ext cx="4041775" cy="632527"/>
          </a:xfrm>
        </p:spPr>
        <p:txBody>
          <a:bodyPr>
            <a:normAutofit fontScale="47500" lnSpcReduction="20000"/>
          </a:bodyPr>
          <a:lstStyle/>
          <a:p>
            <a:r>
              <a:rPr lang="en-IN" sz="5900" u="sng" dirty="0"/>
              <a:t>WASTE MANAGEMENT</a:t>
            </a:r>
          </a:p>
          <a:p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D896FB7-8AFC-4CD2-86A3-CAEC8EA6C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965" y="2778911"/>
            <a:ext cx="4040188" cy="2136775"/>
          </a:xfrm>
        </p:spPr>
        <p:txBody>
          <a:bodyPr/>
          <a:lstStyle/>
          <a:p>
            <a:pPr algn="l"/>
            <a:r>
              <a:rPr lang="en-US" dirty="0"/>
              <a:t>Seeds and more – delivered straight to your door</a:t>
            </a:r>
          </a:p>
          <a:p>
            <a:pPr algn="l"/>
            <a:r>
              <a:rPr lang="en-US" dirty="0"/>
              <a:t>Right Store. Right Price.</a:t>
            </a:r>
          </a:p>
          <a:p>
            <a:pPr algn="l"/>
            <a:r>
              <a:rPr lang="en-US" dirty="0"/>
              <a:t>Safe. Natural. Organic.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06128-DD50-432B-8E81-F935009A6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65175" y="2571750"/>
            <a:ext cx="4041775" cy="2136775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Need more income?</a:t>
            </a:r>
          </a:p>
          <a:p>
            <a:pPr algn="l"/>
            <a:r>
              <a:rPr lang="en-US" dirty="0"/>
              <a:t>Harvest your crop      &amp;</a:t>
            </a:r>
          </a:p>
          <a:p>
            <a:pPr algn="l"/>
            <a:r>
              <a:rPr lang="en-US" dirty="0"/>
              <a:t>Think before you burn farm waste, there could be some use of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30C30CA-DA10-4E3A-8F1A-5C1A5B3A8411}"/>
              </a:ext>
            </a:extLst>
          </p:cNvPr>
          <p:cNvSpPr txBox="1">
            <a:spLocks/>
          </p:cNvSpPr>
          <p:nvPr/>
        </p:nvSpPr>
        <p:spPr>
          <a:xfrm>
            <a:off x="4765175" y="2013076"/>
            <a:ext cx="2901395" cy="632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accent2"/>
                </a:solidFill>
              </a:rPr>
              <a:t>In Got Pollution?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              Be the solution.</a:t>
            </a:r>
          </a:p>
        </p:txBody>
      </p:sp>
    </p:spTree>
    <p:extLst>
      <p:ext uri="{BB962C8B-B14F-4D97-AF65-F5344CB8AC3E}">
        <p14:creationId xmlns:p14="http://schemas.microsoft.com/office/powerpoint/2010/main" val="122154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68475"/>
            <a:ext cx="8246070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hi-IN" sz="2400" b="1" dirty="0">
                <a:effectLst/>
              </a:rPr>
              <a:t>प्रस्तावना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285750" indent="-285750"/>
            <a:r>
              <a:rPr lang="en-US" sz="3400" dirty="0"/>
              <a:t>Rice is the most important crop in India. It is widely cultivated in diverse ecologies and </a:t>
            </a:r>
            <a:r>
              <a:rPr lang="en-US" sz="3400" dirty="0" err="1"/>
              <a:t>agro</a:t>
            </a:r>
            <a:r>
              <a:rPr lang="en-US" sz="3400" dirty="0"/>
              <a:t> ecological zones. Management levels and production constraints vary spatially and temporally in these environments. </a:t>
            </a:r>
          </a:p>
          <a:p>
            <a:pPr marL="285750" indent="-285750"/>
            <a:r>
              <a:rPr lang="en-US" sz="3400" dirty="0"/>
              <a:t>Therefore crop/location specific management practices are needed to increase productivity of Rice crop. </a:t>
            </a:r>
          </a:p>
          <a:p>
            <a:pPr marL="285750" indent="-285750"/>
            <a:r>
              <a:rPr lang="en-US" sz="3400" dirty="0"/>
              <a:t>So this app will collect data from various sources and </a:t>
            </a:r>
            <a:r>
              <a:rPr lang="en-US" sz="3400" u="sng" dirty="0"/>
              <a:t>will display on a map view </a:t>
            </a:r>
            <a:r>
              <a:rPr lang="en-US" sz="3400" dirty="0"/>
              <a:t>and will </a:t>
            </a:r>
            <a:r>
              <a:rPr lang="en-US" sz="3400" u="sng" dirty="0"/>
              <a:t>suggest farmers with the places with best fertility to grow rice </a:t>
            </a:r>
            <a:r>
              <a:rPr lang="en-US" sz="3400" dirty="0"/>
              <a:t>and will suggest proper farming methods and </a:t>
            </a:r>
            <a:r>
              <a:rPr lang="en-US" sz="3400" u="sng" dirty="0"/>
              <a:t>places to buy proper crops and fertilizers.</a:t>
            </a:r>
          </a:p>
          <a:p>
            <a:pPr marL="285750" indent="-285750"/>
            <a:r>
              <a:rPr lang="en-US" sz="3400" dirty="0"/>
              <a:t>This app will also show farmers </a:t>
            </a:r>
            <a:r>
              <a:rPr lang="en-US" sz="3400" u="sng" dirty="0"/>
              <a:t>about the nearby ration shops to buy crops, pesticides and shops for buying proper machinery. It will also be in multiple languages.</a:t>
            </a:r>
          </a:p>
          <a:p>
            <a:pPr marL="285750" indent="-285750"/>
            <a:r>
              <a:rPr lang="en-US" sz="3400" dirty="0"/>
              <a:t>It will also provide them the </a:t>
            </a:r>
            <a:r>
              <a:rPr lang="en-US" sz="3400" u="sng" dirty="0"/>
              <a:t>information of nearby banks for loans </a:t>
            </a:r>
            <a:r>
              <a:rPr lang="en-US" sz="3400" dirty="0"/>
              <a:t>and will also </a:t>
            </a:r>
            <a:r>
              <a:rPr lang="en-US" sz="3400" u="sng" dirty="0"/>
              <a:t>suggest them the best  plan for their loan according to their economic condition.</a:t>
            </a:r>
          </a:p>
          <a:p>
            <a:pPr marL="285750" indent="-285750"/>
            <a:r>
              <a:rPr lang="en-US" sz="3400" dirty="0"/>
              <a:t>The key feature of this app will be that </a:t>
            </a:r>
            <a:r>
              <a:rPr lang="en-US" sz="3400" u="sng" dirty="0"/>
              <a:t>it will be very user friendly and available in regional languages, s</a:t>
            </a:r>
            <a:r>
              <a:rPr lang="en-US" sz="3400" dirty="0"/>
              <a:t>o that people of rural areas who have lesser knowledge to use digital devices can use this app easily.</a:t>
            </a:r>
          </a:p>
          <a:p>
            <a:pPr marL="285750" indent="-285750"/>
            <a:r>
              <a:rPr lang="en-US" sz="3400" dirty="0"/>
              <a:t> We will also have another feature where the </a:t>
            </a:r>
            <a:r>
              <a:rPr lang="en-US" sz="3400" u="sng" dirty="0"/>
              <a:t>farmer can add it's soil details using "Soil health card"</a:t>
            </a:r>
            <a:r>
              <a:rPr lang="en-US" sz="3400" dirty="0"/>
              <a:t> received from govt labs </a:t>
            </a:r>
            <a:r>
              <a:rPr lang="en-US" sz="3400" u="sng" dirty="0"/>
              <a:t>to check whether rice is suitable for their land or which other crops can be grown. </a:t>
            </a:r>
            <a:r>
              <a:rPr lang="en-US" sz="3400" dirty="0"/>
              <a:t>We will also provide information about </a:t>
            </a:r>
            <a:r>
              <a:rPr lang="en-US" sz="3400" u="sng" dirty="0"/>
              <a:t>hybrid crops that will increase their productivity and profits.</a:t>
            </a:r>
          </a:p>
          <a:p>
            <a:pPr marL="0" indent="0">
              <a:buNone/>
            </a:pPr>
            <a:endParaRPr lang="en-US" sz="3400" dirty="0"/>
          </a:p>
          <a:p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/>
          <a:lstStyle/>
          <a:p>
            <a:r>
              <a:rPr lang="en-US" dirty="0"/>
              <a:t>e-Auction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/>
          <a:p>
            <a:pPr algn="l"/>
            <a:r>
              <a:rPr lang="en-US" dirty="0"/>
              <a:t>Help suppliers compete dynamically in real time for a buyer’s business.</a:t>
            </a:r>
          </a:p>
        </p:txBody>
      </p:sp>
    </p:spTree>
    <p:extLst>
      <p:ext uri="{BB962C8B-B14F-4D97-AF65-F5344CB8AC3E}">
        <p14:creationId xmlns:p14="http://schemas.microsoft.com/office/powerpoint/2010/main" val="121372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BFBB93F-5D2B-465C-8C75-E3216E43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425" y="1197405"/>
            <a:ext cx="7177135" cy="610820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THANKYOU..!</a:t>
            </a:r>
          </a:p>
        </p:txBody>
      </p:sp>
    </p:spTree>
    <p:extLst>
      <p:ext uri="{BB962C8B-B14F-4D97-AF65-F5344CB8AC3E}">
        <p14:creationId xmlns:p14="http://schemas.microsoft.com/office/powerpoint/2010/main" val="290290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Platforms put forward 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Portal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B75465-B236-41D5-8A9D-DF1B793B9C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Mobile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219C8-83C1-4176-B71E-8D30E61D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35" y="1789935"/>
            <a:ext cx="1803179" cy="3205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4F158-9821-408F-A806-0FD874F5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1404" r="6580" b="5467"/>
          <a:stretch/>
        </p:blipFill>
        <p:spPr>
          <a:xfrm>
            <a:off x="358039" y="2113635"/>
            <a:ext cx="4290161" cy="23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accent6"/>
                </a:solidFill>
              </a:rPr>
              <a:t>MULTI LINGUAL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50000"/>
                  </a:schemeClr>
                </a:solidFill>
              </a:rPr>
              <a:t>Different languages to study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50000"/>
                  </a:schemeClr>
                </a:solidFill>
              </a:rPr>
              <a:t>crop diversity.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English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Hindi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Tamil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Punjabi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8836AB-22BC-4415-8181-3F5BC1B9386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75" y="1693924"/>
            <a:ext cx="1909992" cy="31684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35689-7CB4-4F55-BA81-17D7E57AC87A}"/>
              </a:ext>
            </a:extLst>
          </p:cNvPr>
          <p:cNvSpPr txBox="1"/>
          <p:nvPr/>
        </p:nvSpPr>
        <p:spPr>
          <a:xfrm>
            <a:off x="5327290" y="830819"/>
            <a:ext cx="3359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i-IN" sz="2200" b="1" dirty="0">
                <a:solidFill>
                  <a:schemeClr val="accent6">
                    <a:lumMod val="75000"/>
                  </a:schemeClr>
                </a:solidFill>
              </a:rPr>
              <a:t>बहुभाषी</a:t>
            </a:r>
            <a:r>
              <a:rPr lang="en-IN" sz="2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06731-EAD9-461A-9BDC-3E8D40577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35" y="2724455"/>
            <a:ext cx="3154440" cy="16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b="1" dirty="0">
                <a:solidFill>
                  <a:schemeClr val="accent6"/>
                </a:solidFill>
              </a:rPr>
              <a:t>Folium</a:t>
            </a:r>
            <a:br>
              <a:rPr lang="en-IN" b="1" dirty="0"/>
            </a:b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1" y="1960930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64AF9-A28A-4102-A059-E27CB854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041" y="1946704"/>
            <a:ext cx="3664920" cy="3241766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Capture, Manipulate &amp; Analyse Spatial or Geographic data.</a:t>
            </a:r>
          </a:p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BEEC5-DF82-48C9-A722-1FFA33A5CA48}"/>
              </a:ext>
            </a:extLst>
          </p:cNvPr>
          <p:cNvSpPr txBox="1"/>
          <p:nvPr/>
        </p:nvSpPr>
        <p:spPr>
          <a:xfrm>
            <a:off x="0" y="1327413"/>
            <a:ext cx="319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Open Source Software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4056B2-0A44-455F-AAA6-7A3EF98C9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1975180"/>
            <a:ext cx="5227879" cy="28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902D4-357B-4C0E-A370-32CF34C9D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28470"/>
            <a:ext cx="2748690" cy="4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7F36BE-89B6-4270-BE6B-66ED7B29E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8" r="-144" b="4317"/>
          <a:stretch/>
        </p:blipFill>
        <p:spPr>
          <a:xfrm>
            <a:off x="2434130" y="1044700"/>
            <a:ext cx="6404441" cy="3359511"/>
          </a:xfrm>
        </p:spPr>
      </p:pic>
    </p:spTree>
    <p:extLst>
      <p:ext uri="{BB962C8B-B14F-4D97-AF65-F5344CB8AC3E}">
        <p14:creationId xmlns:p14="http://schemas.microsoft.com/office/powerpoint/2010/main" val="112881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02D3-5CBB-42B5-A93A-0FE4CB4E7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891995"/>
            <a:ext cx="6413610" cy="3664920"/>
          </a:xfrm>
        </p:spPr>
      </p:pic>
    </p:spTree>
    <p:extLst>
      <p:ext uri="{BB962C8B-B14F-4D97-AF65-F5344CB8AC3E}">
        <p14:creationId xmlns:p14="http://schemas.microsoft.com/office/powerpoint/2010/main" val="83100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accent6"/>
                </a:solidFill>
              </a:rPr>
              <a:t>MAPS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1" y="1620558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964AF9-A28A-4102-A059-E27CB854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041" y="1946704"/>
            <a:ext cx="3664920" cy="3241766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Apprise about nearby banks for loans.</a:t>
            </a:r>
          </a:p>
          <a:p>
            <a:r>
              <a:rPr lang="en-IN" sz="2200" dirty="0">
                <a:solidFill>
                  <a:schemeClr val="bg1">
                    <a:lumMod val="50000"/>
                  </a:schemeClr>
                </a:solidFill>
              </a:rPr>
              <a:t>Provide details of various shops.</a:t>
            </a:r>
          </a:p>
          <a:p>
            <a:endParaRPr lang="en-IN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AA064-B472-4E53-AE71-23AF113AB69B}"/>
              </a:ext>
            </a:extLst>
          </p:cNvPr>
          <p:cNvSpPr txBox="1"/>
          <p:nvPr/>
        </p:nvSpPr>
        <p:spPr>
          <a:xfrm>
            <a:off x="143555" y="1324363"/>
            <a:ext cx="4539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GET DIRECTIONS,REVIEWS &amp; INFORMATION…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DEEFF-7A51-4B24-BD15-0107E86D3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42313"/>
            <a:ext cx="1020916" cy="10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9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525</Words>
  <Application>Microsoft Office PowerPoint</Application>
  <PresentationFormat>On-screen Show (16:9)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inherit</vt:lpstr>
      <vt:lpstr>Office Theme</vt:lpstr>
      <vt:lpstr>ULAVAR விவசாயி </vt:lpstr>
      <vt:lpstr>Introduction प्रस्तावना</vt:lpstr>
      <vt:lpstr>2 Platforms put forward :</vt:lpstr>
      <vt:lpstr>MULTI LINGUAL</vt:lpstr>
      <vt:lpstr>Folium </vt:lpstr>
      <vt:lpstr>PowerPoint Presentation</vt:lpstr>
      <vt:lpstr>PowerPoint Presentation</vt:lpstr>
      <vt:lpstr>PowerPoint Presentation</vt:lpstr>
      <vt:lpstr>MAPS</vt:lpstr>
      <vt:lpstr>PowerPoint Presentation</vt:lpstr>
      <vt:lpstr>SOIL HEALTH CARD मृदा स्‍वास्‍थ्‍य कार्ड</vt:lpstr>
      <vt:lpstr>PowerPoint Presentation</vt:lpstr>
      <vt:lpstr>PowerPoint Presentation</vt:lpstr>
      <vt:lpstr>  NEWS AND WEATHER समाचार और मौसम   </vt:lpstr>
      <vt:lpstr>PowerPoint Presentation</vt:lpstr>
      <vt:lpstr>GOVERNMENT SCHEMES</vt:lpstr>
      <vt:lpstr>  EXPERT ADVICE विशेषज्ञो कि सलाह   </vt:lpstr>
      <vt:lpstr>RENTALS</vt:lpstr>
      <vt:lpstr>FUTURE SCOPE :</vt:lpstr>
      <vt:lpstr>e-Auction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guneet singh</cp:lastModifiedBy>
  <cp:revision>166</cp:revision>
  <dcterms:created xsi:type="dcterms:W3CDTF">2013-08-21T19:17:07Z</dcterms:created>
  <dcterms:modified xsi:type="dcterms:W3CDTF">2019-03-03T11:43:19Z</dcterms:modified>
</cp:coreProperties>
</file>